
<file path=[Content_Types].xml><?xml version="1.0" encoding="utf-8"?>
<Types xmlns="http://schemas.openxmlformats.org/package/2006/content-types">
  <Override PartName="/ppt/slideLayouts/slideLayout8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6.xml" ContentType="application/vnd.openxmlformats-officedocument.presentationml.slideLayout+xml"/>
  <Override PartName="/ppt/presentation.xml" ContentType="application/vnd.openxmlformats-officedocument.presentationml.presentation.main+xml"/>
  <Override PartName="/docProps/app.xml" ContentType="application/vnd.openxmlformats-officedocument.extended-properties+xml"/>
  <Override PartName="/ppt/slides/slide5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Layouts/slideLayout7.xml" ContentType="application/vnd.openxmlformats-officedocument.presentationml.slideLayout+xml"/>
  <Override PartName="/ppt/presProps.xml" ContentType="application/vnd.openxmlformats-officedocument.presentationml.presProps+xml"/>
  <Default Extension="jpeg" ContentType="image/jpeg"/>
  <Override PartName="/ppt/slideLayouts/slideLayout3.xml" ContentType="application/vnd.openxmlformats-officedocument.presentationml.slideLayout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Layouts/slideLayout5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Default Extension="xml" ContentType="application/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15.xml" ContentType="application/vnd.openxmlformats-officedocument.presentationml.slide+xml"/>
  <Override PartName="/ppt/viewProps.xml" ContentType="application/vnd.openxmlformats-officedocument.presentationml.viewProps+xml"/>
  <Default Extension="bin" ContentType="application/vnd.openxmlformats-officedocument.presentationml.printerSettings"/>
  <Default Extension="rels" ContentType="application/vnd.openxmlformats-package.relationships+xml"/>
  <Override PartName="/ppt/slides/slide9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6.xml" ContentType="application/vnd.openxmlformats-officedocument.presentationml.slide+xml"/>
  <Default Extension="gif" ContentType="image/gif"/>
  <Override PartName="/ppt/slides/slide12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normalViewPr showOutlineIcons="0">
    <p:restoredLeft sz="15620"/>
    <p:restoredTop sz="94660"/>
  </p:normalViewPr>
  <p:slideViewPr>
    <p:cSldViewPr>
      <p:cViewPr varScale="1">
        <p:scale>
          <a:sx n="135" d="100"/>
          <a:sy n="135" d="100"/>
        </p:scale>
        <p:origin x="-928" y="-1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4" Type="http://schemas.openxmlformats.org/officeDocument/2006/relationships/slide" Target="slides/slide13.xml"/><Relationship Id="rId20" Type="http://schemas.openxmlformats.org/officeDocument/2006/relationships/theme" Target="theme/theme1.xml"/><Relationship Id="rId4" Type="http://schemas.openxmlformats.org/officeDocument/2006/relationships/slide" Target="slides/slide3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1" Type="http://schemas.openxmlformats.org/officeDocument/2006/relationships/slide" Target="slides/slide1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6" Type="http://schemas.openxmlformats.org/officeDocument/2006/relationships/slide" Target="slides/slide15.xml"/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0" Type="http://schemas.openxmlformats.org/officeDocument/2006/relationships/slide" Target="slides/slide9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2" Type="http://schemas.openxmlformats.org/officeDocument/2006/relationships/slide" Target="slides/slide11.xml"/><Relationship Id="rId17" Type="http://schemas.openxmlformats.org/officeDocument/2006/relationships/printerSettings" Target="printerSettings/printerSettings1.bin"/><Relationship Id="rId19" Type="http://schemas.openxmlformats.org/officeDocument/2006/relationships/viewProps" Target="viewProps.xml"/><Relationship Id="rId2" Type="http://schemas.openxmlformats.org/officeDocument/2006/relationships/slide" Target="slides/slide1.xml"/><Relationship Id="rId9" Type="http://schemas.openxmlformats.org/officeDocument/2006/relationships/slide" Target="slides/slide8.xml"/><Relationship Id="rId3" Type="http://schemas.openxmlformats.org/officeDocument/2006/relationships/slide" Target="slides/slide2.xml"/><Relationship Id="rId18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F3AA43-91B4-4B43-B88F-4673198E0519}" type="datetimeFigureOut">
              <a:rPr lang="en-US" smtClean="0"/>
              <a:pPr/>
              <a:t>9/10/09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C31A50-C02C-4778-956A-9A466FCB5DD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F3AA43-91B4-4B43-B88F-4673198E0519}" type="datetimeFigureOut">
              <a:rPr lang="en-US" smtClean="0"/>
              <a:pPr/>
              <a:t>9/10/09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C31A50-C02C-4778-956A-9A466FCB5DD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F3AA43-91B4-4B43-B88F-4673198E0519}" type="datetimeFigureOut">
              <a:rPr lang="en-US" smtClean="0"/>
              <a:pPr/>
              <a:t>9/10/09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C31A50-C02C-4778-956A-9A466FCB5DD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F3AA43-91B4-4B43-B88F-4673198E0519}" type="datetimeFigureOut">
              <a:rPr lang="en-US" smtClean="0"/>
              <a:pPr/>
              <a:t>9/10/09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C31A50-C02C-4778-956A-9A466FCB5DD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F3AA43-91B4-4B43-B88F-4673198E0519}" type="datetimeFigureOut">
              <a:rPr lang="en-US" smtClean="0"/>
              <a:pPr/>
              <a:t>9/10/09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C31A50-C02C-4778-956A-9A466FCB5DD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F3AA43-91B4-4B43-B88F-4673198E0519}" type="datetimeFigureOut">
              <a:rPr lang="en-US" smtClean="0"/>
              <a:pPr/>
              <a:t>9/10/09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C31A50-C02C-4778-956A-9A466FCB5DD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F3AA43-91B4-4B43-B88F-4673198E0519}" type="datetimeFigureOut">
              <a:rPr lang="en-US" smtClean="0"/>
              <a:pPr/>
              <a:t>9/10/09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C31A50-C02C-4778-956A-9A466FCB5DD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F3AA43-91B4-4B43-B88F-4673198E0519}" type="datetimeFigureOut">
              <a:rPr lang="en-US" smtClean="0"/>
              <a:pPr/>
              <a:t>9/10/09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C31A50-C02C-4778-956A-9A466FCB5DD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F3AA43-91B4-4B43-B88F-4673198E0519}" type="datetimeFigureOut">
              <a:rPr lang="en-US" smtClean="0"/>
              <a:pPr/>
              <a:t>9/10/09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C31A50-C02C-4778-956A-9A466FCB5DD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F3AA43-91B4-4B43-B88F-4673198E0519}" type="datetimeFigureOut">
              <a:rPr lang="en-US" smtClean="0"/>
              <a:pPr/>
              <a:t>9/10/09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C31A50-C02C-4778-956A-9A466FCB5DD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F3AA43-91B4-4B43-B88F-4673198E0519}" type="datetimeFigureOut">
              <a:rPr lang="en-US" smtClean="0"/>
              <a:pPr/>
              <a:t>9/10/09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C31A50-C02C-4778-956A-9A466FCB5DD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4" Type="http://schemas.openxmlformats.org/officeDocument/2006/relationships/slideLayout" Target="../slideLayouts/slideLayout4.xml"/><Relationship Id="rId10" Type="http://schemas.openxmlformats.org/officeDocument/2006/relationships/slideLayout" Target="../slideLayouts/slideLayout10.xml"/><Relationship Id="rId5" Type="http://schemas.openxmlformats.org/officeDocument/2006/relationships/slideLayout" Target="../slideLayouts/slideLayout5.xml"/><Relationship Id="rId7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9" Type="http://schemas.openxmlformats.org/officeDocument/2006/relationships/slideLayout" Target="../slideLayouts/slideLayout9.xml"/><Relationship Id="rId3" Type="http://schemas.openxmlformats.org/officeDocument/2006/relationships/slideLayout" Target="../slideLayouts/slideLayout3.xml"/><Relationship Id="rId6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F3AA43-91B4-4B43-B88F-4673198E0519}" type="datetimeFigureOut">
              <a:rPr lang="en-US" smtClean="0"/>
              <a:pPr/>
              <a:t>9/10/09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C31A50-C02C-4778-956A-9A466FCB5DDC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gif"/><Relationship Id="rId5" Type="http://schemas.openxmlformats.org/officeDocument/2006/relationships/image" Target="../media/image5.gif"/><Relationship Id="rId7" Type="http://schemas.openxmlformats.org/officeDocument/2006/relationships/image" Target="../media/image7.gi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eg"/><Relationship Id="rId3" Type="http://schemas.openxmlformats.org/officeDocument/2006/relationships/image" Target="../media/image3.gif"/><Relationship Id="rId6" Type="http://schemas.openxmlformats.org/officeDocument/2006/relationships/image" Target="../media/image6.gi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0"/>
            <a:ext cx="7772400" cy="1470025"/>
          </a:xfrm>
        </p:spPr>
        <p:txBody>
          <a:bodyPr>
            <a:normAutofit/>
          </a:bodyPr>
          <a:lstStyle/>
          <a:p>
            <a:r>
              <a:rPr lang="en-US" sz="7200" dirty="0" smtClean="0">
                <a:solidFill>
                  <a:schemeClr val="accent6">
                    <a:lumMod val="75000"/>
                  </a:schemeClr>
                </a:solidFill>
              </a:rPr>
              <a:t>My Shield </a:t>
            </a:r>
            <a:endParaRPr lang="en-US" sz="72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Autofit/>
          </a:bodyPr>
          <a:lstStyle/>
          <a:p>
            <a:r>
              <a:rPr lang="en-US" sz="5400" dirty="0" smtClean="0">
                <a:solidFill>
                  <a:srgbClr val="FFFF00"/>
                </a:solidFill>
              </a:rPr>
              <a:t>QE Project 4-6</a:t>
            </a:r>
          </a:p>
          <a:p>
            <a:r>
              <a:rPr lang="en-US" sz="5400" dirty="0" smtClean="0">
                <a:solidFill>
                  <a:srgbClr val="FFFF00"/>
                </a:solidFill>
              </a:rPr>
              <a:t>Kaylin Balderrama</a:t>
            </a:r>
            <a:endParaRPr lang="en-US" sz="54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blipFill dpi="0" rotWithShape="1">
          <a:blip r:embed="rId2">
            <a:lum/>
          </a:blip>
          <a:srcRect/>
          <a:stretch>
            <a:fillRect t="-44000" b="-4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FF00"/>
                </a:solidFill>
              </a:rPr>
              <a:t>Wings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 rot="1770366">
            <a:off x="5257800" y="1295400"/>
            <a:ext cx="354795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Protected</a:t>
            </a:r>
            <a:endParaRPr lang="en-US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0" y="228600"/>
            <a:ext cx="2796170" cy="618630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44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I know that whatever</a:t>
            </a:r>
          </a:p>
          <a:p>
            <a:pPr algn="ctr"/>
            <a:r>
              <a:rPr lang="en-US" sz="44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Happens my family</a:t>
            </a:r>
          </a:p>
          <a:p>
            <a:pPr algn="ctr"/>
            <a:r>
              <a:rPr lang="en-US" sz="44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Will always</a:t>
            </a:r>
          </a:p>
          <a:p>
            <a:pPr algn="ctr"/>
            <a:r>
              <a:rPr lang="en-US" sz="44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Support</a:t>
            </a:r>
          </a:p>
          <a:p>
            <a:pPr algn="ctr"/>
            <a:r>
              <a:rPr lang="en-US" sz="44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me</a:t>
            </a:r>
            <a:endParaRPr lang="en-US" sz="44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FF00"/>
                </a:solidFill>
              </a:rPr>
              <a:t>Dolphin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en-US" dirty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/>
          </a:p>
          <a:p>
            <a:pPr>
              <a:buNone/>
            </a:pPr>
            <a:endParaRPr lang="en-US" dirty="0" smtClean="0"/>
          </a:p>
        </p:txBody>
      </p:sp>
      <p:sp>
        <p:nvSpPr>
          <p:cNvPr id="4" name="Rectangle 3"/>
          <p:cNvSpPr/>
          <p:nvPr/>
        </p:nvSpPr>
        <p:spPr>
          <a:xfrm>
            <a:off x="0" y="1905000"/>
            <a:ext cx="508459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Charity and Love</a:t>
            </a:r>
            <a:endParaRPr lang="en-US" sz="5400" b="1" cap="none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0" y="3441680"/>
            <a:ext cx="3820790" cy="34163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I know there</a:t>
            </a:r>
          </a:p>
          <a:p>
            <a:pPr algn="ctr"/>
            <a:r>
              <a:rPr lang="en-US" sz="54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Will always</a:t>
            </a:r>
          </a:p>
          <a:p>
            <a:pPr algn="ctr"/>
            <a:r>
              <a:rPr lang="en-US" sz="54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Be love in</a:t>
            </a:r>
          </a:p>
          <a:p>
            <a:pPr algn="ctr"/>
            <a:r>
              <a:rPr lang="en-US" sz="54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My family</a:t>
            </a:r>
            <a:endParaRPr lang="en-US" sz="54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Feathers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Protected by an individual</a:t>
            </a:r>
          </a:p>
          <a:p>
            <a:pPr>
              <a:buNone/>
            </a:pPr>
            <a:r>
              <a:rPr lang="en-US" dirty="0" smtClean="0"/>
              <a:t>My dad will always have my back. 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FF00"/>
                </a:solidFill>
              </a:rPr>
              <a:t>Unicorn Horns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smtClean="0"/>
              <a:t>  </a:t>
            </a:r>
            <a:endParaRPr lang="en-US" dirty="0"/>
          </a:p>
          <a:p>
            <a:pPr>
              <a:buNone/>
            </a:pP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3708152" y="1371600"/>
            <a:ext cx="543584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Beauty and Power</a:t>
            </a:r>
            <a:endParaRPr lang="en-US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" y="4876800"/>
            <a:ext cx="5257800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44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I have my own power</a:t>
            </a:r>
          </a:p>
          <a:p>
            <a:pPr algn="ctr"/>
            <a:r>
              <a:rPr lang="en-US" sz="44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in my life and</a:t>
            </a:r>
          </a:p>
          <a:p>
            <a:pPr algn="ctr"/>
            <a:r>
              <a:rPr lang="en-US" sz="44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In my family</a:t>
            </a:r>
            <a:endParaRPr lang="en-US" sz="44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FF00"/>
                </a:solidFill>
              </a:rPr>
              <a:t>The Banner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en-US" dirty="0" smtClean="0">
              <a:solidFill>
                <a:srgbClr val="FFFF00"/>
              </a:solidFill>
            </a:endParaRPr>
          </a:p>
          <a:p>
            <a:pPr>
              <a:buNone/>
            </a:pPr>
            <a:endParaRPr lang="en-US" dirty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 rot="1018078">
            <a:off x="6870813" y="990600"/>
            <a:ext cx="227318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Believe</a:t>
            </a:r>
            <a:endParaRPr lang="en-US" sz="5400" b="1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048000" y="4919008"/>
            <a:ext cx="6260087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If all you do is believe, </a:t>
            </a:r>
          </a:p>
          <a:p>
            <a:pPr algn="ctr"/>
            <a:r>
              <a:rPr lang="en-US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All you will do is</a:t>
            </a:r>
          </a:p>
          <a:p>
            <a:pPr algn="ctr"/>
            <a:r>
              <a:rPr lang="en-US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Succeed </a:t>
            </a:r>
            <a:endParaRPr lang="en-US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1066800" y="1524000"/>
            <a:ext cx="701115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Thank you for Watching</a:t>
            </a:r>
            <a:endParaRPr lang="en-US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en-US" dirty="0"/>
          </a:p>
        </p:txBody>
      </p:sp>
      <p:pic>
        <p:nvPicPr>
          <p:cNvPr id="1026" name="Picture 2" descr="C:\Documents and Settings\Our Computer\Local Settings\Temporary Internet Files\Content.IE5\SJQLAHMX\MMAG00051_0000[1]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676400" y="5943600"/>
            <a:ext cx="1532074" cy="719137"/>
          </a:xfrm>
          <a:prstGeom prst="rect">
            <a:avLst/>
          </a:prstGeom>
          <a:noFill/>
        </p:spPr>
      </p:pic>
      <p:pic>
        <p:nvPicPr>
          <p:cNvPr id="1027" name="Picture 3" descr="C:\Documents and Settings\Our Computer\Local Settings\Temporary Internet Files\Content.IE5\O90NA7AN\MMAG00111_0000[1]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867400" y="533400"/>
            <a:ext cx="2019092" cy="947737"/>
          </a:xfrm>
          <a:prstGeom prst="rect">
            <a:avLst/>
          </a:prstGeom>
          <a:noFill/>
        </p:spPr>
      </p:pic>
      <p:pic>
        <p:nvPicPr>
          <p:cNvPr id="1028" name="Picture 4" descr="C:\Documents and Settings\Our Computer\Local Settings\Temporary Internet Files\Content.IE5\0X0JZ9ME\MMAG00050_0000[1].gif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20135268">
            <a:off x="228600" y="2971800"/>
            <a:ext cx="1521514" cy="795337"/>
          </a:xfrm>
          <a:prstGeom prst="rect">
            <a:avLst/>
          </a:prstGeom>
          <a:noFill/>
        </p:spPr>
      </p:pic>
      <p:pic>
        <p:nvPicPr>
          <p:cNvPr id="1029" name="Picture 5" descr="C:\Documents and Settings\Our Computer\Local Settings\Temporary Internet Files\Content.IE5\O90NA7AN\MMAG00111_0000[1]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772400" y="3962400"/>
            <a:ext cx="1207396" cy="566737"/>
          </a:xfrm>
          <a:prstGeom prst="rect">
            <a:avLst/>
          </a:prstGeom>
          <a:noFill/>
        </p:spPr>
      </p:pic>
      <p:pic>
        <p:nvPicPr>
          <p:cNvPr id="1030" name="Picture 6" descr="C:\Documents and Settings\Our Computer\Local Settings\Temporary Internet Files\Content.IE5\49MVKLU7\MMAG00110_0000[1].gif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 rot="2607182">
            <a:off x="5549956" y="4597481"/>
            <a:ext cx="490538" cy="1045059"/>
          </a:xfrm>
          <a:prstGeom prst="rect">
            <a:avLst/>
          </a:prstGeom>
          <a:noFill/>
        </p:spPr>
      </p:pic>
      <p:pic>
        <p:nvPicPr>
          <p:cNvPr id="1031" name="Picture 7" descr="C:\Documents and Settings\Our Computer\Local Settings\Temporary Internet Files\Content.IE5\KL6FKLIZ\MMAG00112_0000[1].gif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 rot="12452358">
            <a:off x="4994854" y="1459471"/>
            <a:ext cx="795338" cy="169441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92D050"/>
                </a:solidFill>
              </a:rPr>
              <a:t>Green </a:t>
            </a:r>
            <a:endParaRPr lang="en-US" dirty="0">
              <a:solidFill>
                <a:srgbClr val="92D05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4267200"/>
            <a:ext cx="5410200" cy="1706563"/>
          </a:xfrm>
          <a:solidFill>
            <a:schemeClr val="accent2">
              <a:lumMod val="75000"/>
            </a:schemeClr>
          </a:solidFill>
        </p:spPr>
        <p:txBody>
          <a:bodyPr>
            <a:normAutofit fontScale="55000" lnSpcReduction="20000"/>
          </a:bodyPr>
          <a:lstStyle/>
          <a:p>
            <a:pPr>
              <a:buNone/>
            </a:pPr>
            <a:endParaRPr lang="en-US" dirty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smtClean="0">
                <a:solidFill>
                  <a:srgbClr val="FFFF00"/>
                </a:solidFill>
              </a:rPr>
              <a:t>I try to keep all promises I make and am loyal to my friends.</a:t>
            </a:r>
            <a:endParaRPr lang="en-US" dirty="0">
              <a:solidFill>
                <a:srgbClr val="FFFF00"/>
              </a:solidFill>
            </a:endParaRPr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1958379" y="5934670"/>
            <a:ext cx="7185621" cy="923330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Hope, Joy and Loyalty</a:t>
            </a:r>
            <a:endParaRPr lang="en-US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Blue</a:t>
            </a:r>
            <a:endParaRPr lang="en-US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  <a:p>
            <a:endParaRPr lang="en-US" dirty="0"/>
          </a:p>
          <a:p>
            <a:endParaRPr lang="en-US" dirty="0" smtClean="0">
              <a:solidFill>
                <a:srgbClr val="FFFF00"/>
              </a:solidFill>
            </a:endParaRPr>
          </a:p>
          <a:p>
            <a:endParaRPr lang="en-US" dirty="0" smtClean="0"/>
          </a:p>
        </p:txBody>
      </p:sp>
      <p:sp>
        <p:nvSpPr>
          <p:cNvPr id="4" name="Rectangle 3"/>
          <p:cNvSpPr/>
          <p:nvPr/>
        </p:nvSpPr>
        <p:spPr>
          <a:xfrm>
            <a:off x="228600" y="3810000"/>
            <a:ext cx="517943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0" cap="none" spc="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Truth and Loyalty.</a:t>
            </a:r>
            <a:endParaRPr lang="en-US" sz="5400" b="0" cap="none" spc="0" dirty="0">
              <a:ln w="10160">
                <a:solidFill>
                  <a:schemeClr val="accent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590800" y="5934670"/>
            <a:ext cx="669125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I am loyal to my family</a:t>
            </a:r>
            <a:endParaRPr lang="en-US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C000"/>
                </a:solidFill>
              </a:rPr>
              <a:t>Gold</a:t>
            </a:r>
            <a:endParaRPr lang="en-US" dirty="0">
              <a:solidFill>
                <a:srgbClr val="FFC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  <a:p>
            <a:pPr>
              <a:buNone/>
            </a:pPr>
            <a:endParaRPr lang="en-US" dirty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/>
          </a:p>
          <a:p>
            <a:pPr>
              <a:buNone/>
            </a:pP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 rot="11122345" flipV="1">
            <a:off x="4118911" y="2815208"/>
            <a:ext cx="4914853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Generosity and elevation of mind</a:t>
            </a:r>
            <a:endParaRPr lang="en-US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0" y="5103674"/>
            <a:ext cx="6939977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I give things up that are</a:t>
            </a:r>
          </a:p>
          <a:p>
            <a:pPr algn="ctr"/>
            <a:r>
              <a:rPr lang="en-US" sz="54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Hard for me to loose</a:t>
            </a:r>
            <a:endParaRPr lang="en-US" sz="54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blipFill dpi="0" rotWithShape="1">
          <a:blip r:embed="rId2">
            <a:lum/>
          </a:blip>
          <a:srcRect/>
          <a:stretch>
            <a:fillRect t="-44000" b="-4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FF00"/>
                </a:solidFill>
              </a:rPr>
              <a:t>Arm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 rot="1577523">
            <a:off x="5638800" y="1295400"/>
            <a:ext cx="331488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Leadership</a:t>
            </a:r>
            <a:endParaRPr lang="en-US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" name="Rectangle 4"/>
          <p:cNvSpPr/>
          <p:nvPr/>
        </p:nvSpPr>
        <p:spPr>
          <a:xfrm rot="1001944">
            <a:off x="-324941" y="4589199"/>
            <a:ext cx="5680914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I like to lead others</a:t>
            </a:r>
          </a:p>
          <a:p>
            <a:pPr algn="ctr"/>
            <a:r>
              <a:rPr lang="en-US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Using my ideas</a:t>
            </a:r>
            <a:endParaRPr lang="en-US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Candles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en-US" dirty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 rot="404306">
            <a:off x="4648200" y="4272677"/>
            <a:ext cx="4278100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Life, Light and spirituality</a:t>
            </a:r>
            <a:endParaRPr lang="en-US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5" name="Rectangle 4"/>
          <p:cNvSpPr/>
          <p:nvPr/>
        </p:nvSpPr>
        <p:spPr>
          <a:xfrm rot="20515973">
            <a:off x="99242" y="3203411"/>
            <a:ext cx="5486400" cy="34778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I try to live in the moment</a:t>
            </a:r>
          </a:p>
          <a:p>
            <a:pPr algn="ctr"/>
            <a:r>
              <a:rPr lang="en-US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And try new things</a:t>
            </a:r>
          </a:p>
          <a:p>
            <a:pPr algn="ctr"/>
            <a:r>
              <a:rPr lang="en-US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Including new ideas</a:t>
            </a:r>
          </a:p>
          <a:p>
            <a:pPr algn="ctr"/>
            <a:r>
              <a:rPr lang="en-US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And ways</a:t>
            </a:r>
            <a:endParaRPr lang="en-US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Pelican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en-US" dirty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 rot="1169522">
            <a:off x="5290050" y="304236"/>
            <a:ext cx="380905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effectLst/>
              </a:rPr>
              <a:t>Self Sacrifice</a:t>
            </a:r>
            <a:endParaRPr lang="en-US" sz="5400" b="1" cap="none" spc="0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FFFFFF">
                      <a:tint val="40000"/>
                      <a:satMod val="250000"/>
                    </a:srgbClr>
                  </a:gs>
                  <a:gs pos="9000">
                    <a:srgbClr val="FFFFFF">
                      <a:tint val="52000"/>
                      <a:satMod val="300000"/>
                    </a:srgbClr>
                  </a:gs>
                  <a:gs pos="50000">
                    <a:srgbClr val="FFFFFF">
                      <a:shade val="20000"/>
                      <a:satMod val="300000"/>
                    </a:srgbClr>
                  </a:gs>
                  <a:gs pos="79000">
                    <a:srgbClr val="FFFFFF">
                      <a:tint val="52000"/>
                      <a:satMod val="300000"/>
                    </a:srgbClr>
                  </a:gs>
                  <a:gs pos="100000">
                    <a:srgbClr val="FFFFFF">
                      <a:tint val="40000"/>
                      <a:satMod val="250000"/>
                    </a:srgb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0" y="381000"/>
            <a:ext cx="2769368" cy="59093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I take care of others</a:t>
            </a:r>
          </a:p>
          <a:p>
            <a:pPr algn="ctr"/>
            <a:r>
              <a:rPr lang="en-US" sz="54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Before taking care of</a:t>
            </a:r>
          </a:p>
          <a:p>
            <a:pPr algn="ctr"/>
            <a:r>
              <a:rPr lang="en-US" sz="54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myself</a:t>
            </a:r>
            <a:endParaRPr lang="en-US" sz="54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FF00"/>
                </a:solidFill>
              </a:rPr>
              <a:t>Stag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  <a:p>
            <a:pPr>
              <a:buNone/>
            </a:pPr>
            <a:endParaRPr lang="en-US" dirty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>
              <a:solidFill>
                <a:srgbClr val="FFFF00"/>
              </a:solidFill>
            </a:endParaRP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/>
          </a:p>
          <a:p>
            <a:pPr>
              <a:buNone/>
            </a:pP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 rot="2599327">
            <a:off x="4451384" y="1782333"/>
            <a:ext cx="600651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Nice unless targeted</a:t>
            </a:r>
            <a:endParaRPr lang="en-US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3276600" y="3441680"/>
            <a:ext cx="5431705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In the toughest times </a:t>
            </a:r>
          </a:p>
          <a:p>
            <a:pPr algn="ctr"/>
            <a:r>
              <a:rPr lang="en-US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I try to stay</a:t>
            </a:r>
          </a:p>
          <a:p>
            <a:pPr algn="ctr"/>
            <a:r>
              <a:rPr lang="en-US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Calm…try</a:t>
            </a:r>
            <a:endParaRPr lang="en-US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318</TotalTime>
  <Words>196</Words>
  <Application>Microsoft Office PowerPoint</Application>
  <PresentationFormat>On-screen Show (4:3)</PresentationFormat>
  <Paragraphs>94</Paragraphs>
  <Slides>15</Slides>
  <Notes>0</Notes>
  <HiddenSlides>0</HiddenSlides>
  <MMClips>0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6" baseType="lpstr">
      <vt:lpstr>Office Theme</vt:lpstr>
      <vt:lpstr>My Shield </vt:lpstr>
      <vt:lpstr>Slide 2</vt:lpstr>
      <vt:lpstr>Green </vt:lpstr>
      <vt:lpstr>Blue</vt:lpstr>
      <vt:lpstr>Gold</vt:lpstr>
      <vt:lpstr>Arm</vt:lpstr>
      <vt:lpstr>Candles </vt:lpstr>
      <vt:lpstr>Pelican </vt:lpstr>
      <vt:lpstr>Stag</vt:lpstr>
      <vt:lpstr>Wings</vt:lpstr>
      <vt:lpstr>Dolphin</vt:lpstr>
      <vt:lpstr>Feathers</vt:lpstr>
      <vt:lpstr>Unicorn Horns</vt:lpstr>
      <vt:lpstr>The Banner</vt:lpstr>
      <vt:lpstr>Slide 15</vt:lpstr>
    </vt:vector>
  </TitlesOfParts>
  <Company> 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My Shield </dc:title>
  <dc:creator>Balderrama</dc:creator>
  <cp:lastModifiedBy>Leander ISD</cp:lastModifiedBy>
  <cp:revision>17</cp:revision>
  <dcterms:created xsi:type="dcterms:W3CDTF">2009-09-10T16:42:28Z</dcterms:created>
  <dcterms:modified xsi:type="dcterms:W3CDTF">2009-09-10T16:50:48Z</dcterms:modified>
</cp:coreProperties>
</file>